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12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8143932" cy="471490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Конспект образовательной деятельности</a:t>
            </a:r>
          </a:p>
          <a:p>
            <a:r>
              <a:rPr lang="ru-RU" dirty="0">
                <a:solidFill>
                  <a:srgbClr val="FFFF00"/>
                </a:solidFill>
              </a:rPr>
              <a:t>По ПДД во второй младшей группе</a:t>
            </a:r>
          </a:p>
          <a:p>
            <a:r>
              <a:rPr lang="ru-RU" dirty="0">
                <a:solidFill>
                  <a:srgbClr val="FFFF00"/>
                </a:solidFill>
              </a:rPr>
              <a:t>«Почему зайка попал в беду»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                                         </a:t>
            </a:r>
          </a:p>
        </p:txBody>
      </p:sp>
      <p:pic>
        <p:nvPicPr>
          <p:cNvPr id="5" name="Рисунок 4" descr="C:\Users\Вадим\Desktop\картинки\434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57562"/>
            <a:ext cx="4857751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1434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1"/>
            <a:ext cx="8229600" cy="15001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500306"/>
            <a:ext cx="6865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Тема: «Почему зайка попал в беду»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ЦЕЛЬ: </a:t>
            </a:r>
            <a:r>
              <a:rPr lang="ru-RU" sz="3600" dirty="0">
                <a:solidFill>
                  <a:srgbClr val="FFFF00"/>
                </a:solidFill>
              </a:rPr>
              <a:t>Знакомить детей с правилами дорожного движения.</a:t>
            </a:r>
          </a:p>
          <a:p>
            <a:r>
              <a:rPr lang="ru-RU" sz="3600" b="1" dirty="0">
                <a:solidFill>
                  <a:srgbClr val="00B050"/>
                </a:solidFill>
              </a:rPr>
              <a:t>ИНТЕГРАЦИЯ (НОД): </a:t>
            </a:r>
            <a:r>
              <a:rPr lang="ru-RU" sz="3600" dirty="0">
                <a:solidFill>
                  <a:srgbClr val="00B050"/>
                </a:solidFill>
              </a:rPr>
              <a:t>«Познавательное развитие», «Физическое развитие», «Речевое развитие», «Художественно - эстетическое развитие», «Физическое развитие».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5643602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Образовательные:</a:t>
            </a:r>
            <a:endParaRPr lang="ru-RU" sz="2000" u="sng" dirty="0">
              <a:solidFill>
                <a:srgbClr val="FF0000"/>
              </a:solidFill>
            </a:endParaRP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Познакомить детей с понятиями «тротуар», «пешеход» и их функциями;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Учить различать проезжую часть улицы - дорогу, тротуар;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Закрепить знание цветов светофора и действий пешехода, классификацию машин;</a:t>
            </a:r>
          </a:p>
          <a:p>
            <a:pPr lvl="0"/>
            <a:r>
              <a:rPr lang="ru-RU" sz="2000" dirty="0">
                <a:solidFill>
                  <a:srgbClr val="FF0000"/>
                </a:solidFill>
              </a:rPr>
              <a:t>Формировать умение опытным путем  подтверждать полученные знания.</a:t>
            </a:r>
          </a:p>
          <a:p>
            <a:r>
              <a:rPr lang="ru-RU" sz="2000" b="1" u="sng" dirty="0">
                <a:solidFill>
                  <a:srgbClr val="FFFF00"/>
                </a:solidFill>
              </a:rPr>
              <a:t>Развивающие:</a:t>
            </a:r>
            <a:endParaRPr lang="ru-RU" sz="2000" u="sng" dirty="0">
              <a:solidFill>
                <a:srgbClr val="FFFF00"/>
              </a:solidFill>
            </a:endParaRP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Развивать  внимание, мышление, умение сочетать речь с движением;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Развивать связанную речь, использовать в речи простые предложения, </a:t>
            </a:r>
          </a:p>
          <a:p>
            <a:pPr lvl="0"/>
            <a:r>
              <a:rPr lang="ru-RU" sz="2000" dirty="0">
                <a:solidFill>
                  <a:srgbClr val="FFFF00"/>
                </a:solidFill>
              </a:rPr>
              <a:t>Развивать эмоциональную отзывчивость, сострадание.</a:t>
            </a:r>
          </a:p>
          <a:p>
            <a:r>
              <a:rPr lang="ru-RU" sz="2000" b="1" u="sng" dirty="0">
                <a:solidFill>
                  <a:srgbClr val="00B050"/>
                </a:solidFill>
              </a:rPr>
              <a:t>Воспитательные:</a:t>
            </a:r>
            <a:endParaRPr lang="ru-RU" sz="2000" u="sng" dirty="0">
              <a:solidFill>
                <a:srgbClr val="00B050"/>
              </a:solidFill>
            </a:endParaRP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Продолжать воспитывать дружеское отношение друг к другу.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Воспитывать активность и эмоциональную отзывчивость в игре.</a:t>
            </a:r>
          </a:p>
          <a:p>
            <a:pPr lvl="0"/>
            <a:r>
              <a:rPr lang="ru-RU" sz="2000" dirty="0">
                <a:solidFill>
                  <a:srgbClr val="00B050"/>
                </a:solidFill>
              </a:rPr>
              <a:t>Воспитывать потребность в формировании правильной осанки.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Методы и приемы: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Словесный (беседа, вопросы, художественное слово, уточнение, , поощрение) 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Наглядный (рассматривание макета дороги, светофора)</a:t>
            </a:r>
          </a:p>
          <a:p>
            <a:pPr lvl="0"/>
            <a:r>
              <a:rPr lang="ru-RU" dirty="0">
                <a:solidFill>
                  <a:srgbClr val="00B050"/>
                </a:solidFill>
              </a:rPr>
              <a:t>Игровые приемы (сюрпризный момент, игровое упражнение  «Птицы- пальчики», дидактическая игра  «Светофор»).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Предварительная работа: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Площадка ПДД</a:t>
            </a:r>
          </a:p>
        </p:txBody>
      </p:sp>
      <p:pic>
        <p:nvPicPr>
          <p:cNvPr id="4" name="Содержимое 3" descr="DSC08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85925"/>
            <a:ext cx="4429124" cy="3071835"/>
          </a:xfrm>
        </p:spPr>
      </p:pic>
      <p:sp>
        <p:nvSpPr>
          <p:cNvPr id="5" name="Прямоугольник 4"/>
          <p:cNvSpPr/>
          <p:nvPr/>
        </p:nvSpPr>
        <p:spPr>
          <a:xfrm flipV="1">
            <a:off x="0" y="3613664"/>
            <a:ext cx="4429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МЕТОДЫ:</a:t>
            </a:r>
            <a:endParaRPr lang="ru-RU" dirty="0"/>
          </a:p>
        </p:txBody>
      </p:sp>
      <p:pic>
        <p:nvPicPr>
          <p:cNvPr id="1026" name="Picture 2" descr="F:\дет сад\лето 2015\DSC08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Развлечения и игры по ПДД</a:t>
            </a:r>
          </a:p>
        </p:txBody>
      </p:sp>
      <p:pic>
        <p:nvPicPr>
          <p:cNvPr id="2054" name="Picture 6" descr="F:\дет сад\лето 2015\DSC08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4429124" cy="3286124"/>
          </a:xfrm>
          <a:prstGeom prst="rect">
            <a:avLst/>
          </a:prstGeom>
          <a:noFill/>
        </p:spPr>
      </p:pic>
      <p:pic>
        <p:nvPicPr>
          <p:cNvPr id="11" name="Содержимое 10" descr="DSC085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285861"/>
            <a:ext cx="4643438" cy="32861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Кукольный театр ,уголок ПДД</a:t>
            </a:r>
          </a:p>
        </p:txBody>
      </p:sp>
      <p:pic>
        <p:nvPicPr>
          <p:cNvPr id="4" name="Содержимое 3" descr="DSC086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357297"/>
            <a:ext cx="4643438" cy="3143273"/>
          </a:xfrm>
        </p:spPr>
      </p:pic>
      <p:pic>
        <p:nvPicPr>
          <p:cNvPr id="6" name="Рисунок 5" descr="23090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86124"/>
            <a:ext cx="4500561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рассматривание плакатов и рисунков по ПДД,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 чтение произведений А. Иванов «Как неразлучные друзья дорогу переходили», О. </a:t>
            </a:r>
            <a:r>
              <a:rPr lang="ru-RU" sz="2800" dirty="0" err="1">
                <a:solidFill>
                  <a:srgbClr val="FF0000"/>
                </a:solidFill>
              </a:rPr>
              <a:t>Тарутин</a:t>
            </a:r>
            <a:r>
              <a:rPr lang="ru-RU" sz="2800" dirty="0">
                <a:solidFill>
                  <a:srgbClr val="FF0000"/>
                </a:solidFill>
              </a:rPr>
              <a:t> «Для чего нам светофор», К. Обойщиков «Зайка- пешеход»; Н. Мигунова «Светофор»;</a:t>
            </a:r>
          </a:p>
          <a:p>
            <a:pPr lvl="0"/>
            <a:r>
              <a:rPr lang="ru-RU" sz="2800" dirty="0">
                <a:solidFill>
                  <a:srgbClr val="FFFF00"/>
                </a:solidFill>
              </a:rPr>
              <a:t>сюжетно - ролевые игры: «Автобус», «Гараж», «Семья»;</a:t>
            </a:r>
          </a:p>
          <a:p>
            <a:pPr lvl="0"/>
            <a:r>
              <a:rPr lang="ru-RU" sz="2800" dirty="0">
                <a:solidFill>
                  <a:srgbClr val="FFFF00"/>
                </a:solidFill>
              </a:rPr>
              <a:t>конструктивные игры «Машина», «Гараж для машины»;</a:t>
            </a:r>
          </a:p>
          <a:p>
            <a:pPr lvl="0"/>
            <a:r>
              <a:rPr lang="ru-RU" sz="2800" dirty="0">
                <a:solidFill>
                  <a:srgbClr val="FFFF00"/>
                </a:solidFill>
              </a:rPr>
              <a:t>аппликации «Светофор», « Грузовая машина»;</a:t>
            </a:r>
          </a:p>
          <a:p>
            <a:pPr lvl="0"/>
            <a:r>
              <a:rPr lang="ru-RU" sz="2800" dirty="0">
                <a:solidFill>
                  <a:srgbClr val="00B050"/>
                </a:solidFill>
              </a:rPr>
              <a:t>слушание песен «</a:t>
            </a:r>
            <a:r>
              <a:rPr lang="ru-RU" sz="2800" dirty="0" err="1">
                <a:solidFill>
                  <a:srgbClr val="00B050"/>
                </a:solidFill>
              </a:rPr>
              <a:t>Бибика</a:t>
            </a:r>
            <a:r>
              <a:rPr lang="ru-RU" sz="2800" dirty="0">
                <a:solidFill>
                  <a:srgbClr val="00B050"/>
                </a:solidFill>
              </a:rPr>
              <a:t>», «Автомобили».</a:t>
            </a:r>
          </a:p>
          <a:p>
            <a:pPr lvl="0"/>
            <a:r>
              <a:rPr lang="ru-RU" sz="2800" dirty="0">
                <a:solidFill>
                  <a:srgbClr val="00B050"/>
                </a:solidFill>
              </a:rPr>
              <a:t>наблюдение с территории участка за проезжей частью дороги и пешеходами;</a:t>
            </a:r>
          </a:p>
          <a:p>
            <a:pPr lvl="0"/>
            <a:r>
              <a:rPr lang="ru-RU" sz="2800" dirty="0">
                <a:solidFill>
                  <a:srgbClr val="00B050"/>
                </a:solidFill>
              </a:rPr>
              <a:t>просмотр мультфильмов из серии </a:t>
            </a:r>
            <a:r>
              <a:rPr lang="ru-RU" sz="2800" dirty="0" err="1">
                <a:solidFill>
                  <a:srgbClr val="00B050"/>
                </a:solidFill>
              </a:rPr>
              <a:t>Смешарики</a:t>
            </a:r>
            <a:r>
              <a:rPr lang="ru-RU" sz="2800" dirty="0">
                <a:solidFill>
                  <a:srgbClr val="00B050"/>
                </a:solidFill>
              </a:rPr>
              <a:t> «Азбука безопасности».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Активизация словаря:</a:t>
            </a:r>
            <a:endParaRPr lang="ru-RU" u="sng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Активный словарь: здравствуйте, светофор, грузовая машина, дорога.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Пассивный словарь: пешеход, тротуар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Индивидуальная работа:</a:t>
            </a:r>
            <a:endParaRPr lang="ru-RU" u="sng" dirty="0">
              <a:solidFill>
                <a:srgbClr val="FFFF00"/>
              </a:solidFill>
            </a:endParaRPr>
          </a:p>
          <a:p>
            <a:pPr lvl="0"/>
            <a:r>
              <a:rPr lang="ru-RU" dirty="0">
                <a:solidFill>
                  <a:srgbClr val="FFFF00"/>
                </a:solidFill>
              </a:rPr>
              <a:t>Учить Данила, Милу  повторять за детьми, воспитателем;;</a:t>
            </a:r>
          </a:p>
          <a:p>
            <a:pPr lvl="0"/>
            <a:r>
              <a:rPr lang="ru-RU" dirty="0">
                <a:solidFill>
                  <a:srgbClr val="FFFF00"/>
                </a:solidFill>
              </a:rPr>
              <a:t>Приучать Вику следить за своей осанкой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b="1" u="sng" dirty="0">
                <a:solidFill>
                  <a:srgbClr val="00B050"/>
                </a:solidFill>
              </a:rPr>
              <a:t>Материалы и оборудование:</a:t>
            </a:r>
            <a:endParaRPr lang="ru-RU" u="sng" dirty="0">
              <a:solidFill>
                <a:srgbClr val="00B050"/>
              </a:solidFill>
            </a:endParaRPr>
          </a:p>
          <a:p>
            <a:pPr lvl="0"/>
            <a:r>
              <a:rPr lang="ru-RU" dirty="0">
                <a:solidFill>
                  <a:srgbClr val="00B050"/>
                </a:solidFill>
              </a:rPr>
              <a:t>Телевизор и </a:t>
            </a:r>
            <a:r>
              <a:rPr lang="en-US" dirty="0">
                <a:solidFill>
                  <a:srgbClr val="00B050"/>
                </a:solidFill>
              </a:rPr>
              <a:t>DVD</a:t>
            </a:r>
            <a:r>
              <a:rPr lang="ru-RU" dirty="0">
                <a:solidFill>
                  <a:srgbClr val="00B050"/>
                </a:solidFill>
              </a:rPr>
              <a:t>плеер, аудиозапись  «К», макет улицы, мягкая игрушка заяц, макет светофора, набор мелких игрушек машин и матрешек, мячик.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Тема: «Почему зайка попал в беду»</vt:lpstr>
      <vt:lpstr>Задачи:</vt:lpstr>
      <vt:lpstr>Методы и приемы:</vt:lpstr>
      <vt:lpstr>Предварительная работа: Площадка ПДД</vt:lpstr>
      <vt:lpstr>Развлечения и игры по ПДД</vt:lpstr>
      <vt:lpstr>Кукольный театр ,уголок ПДД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КГБПОУ «Рубцовский педагогический коледж</dc:title>
  <dc:creator>Вадим</dc:creator>
  <cp:lastModifiedBy>Анастасия</cp:lastModifiedBy>
  <cp:revision>18</cp:revision>
  <dcterms:created xsi:type="dcterms:W3CDTF">2016-02-16T11:43:51Z</dcterms:created>
  <dcterms:modified xsi:type="dcterms:W3CDTF">2021-12-15T14:18:40Z</dcterms:modified>
</cp:coreProperties>
</file>