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17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50EC6F-A109-423F-A446-3D8973BE60BC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C55BDE-AAAB-445E-BE8A-C3D9896460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2214554"/>
            <a:ext cx="6529406" cy="2357454"/>
          </a:xfrm>
        </p:spPr>
        <p:txBody>
          <a:bodyPr/>
          <a:lstStyle/>
          <a:p>
            <a:r>
              <a:rPr lang="ru-RU" dirty="0"/>
              <a:t>Тема собрания: </a:t>
            </a:r>
            <a:br>
              <a:rPr lang="ru-RU" dirty="0"/>
            </a:br>
            <a:r>
              <a:rPr lang="ru-RU" dirty="0"/>
              <a:t>«Воспитание культуры поведения у дошкольников»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7901014" cy="654032"/>
          </a:xfrm>
        </p:spPr>
        <p:txBody>
          <a:bodyPr>
            <a:normAutofit/>
          </a:bodyPr>
          <a:lstStyle/>
          <a:p>
            <a:r>
              <a:rPr lang="ru-RU" b="1" dirty="0"/>
              <a:t>Развитие эмоциональной отзывчивости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71480"/>
            <a:ext cx="8286808" cy="607223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 Проявление эмоциональной отзывчивости детей зависит от практического примера взрослого. Поступай так, как ты хо­чешь, чтобы поступал твой ребенок.</a:t>
            </a:r>
          </a:p>
          <a:p>
            <a:pPr lvl="0"/>
            <a:r>
              <a:rPr lang="ru-RU" dirty="0"/>
              <a:t>Уделяйте ежедневное внимание общению с ребенком на морально-этические темы.</a:t>
            </a:r>
          </a:p>
          <a:p>
            <a:pPr lvl="0"/>
            <a:r>
              <a:rPr lang="ru-RU" dirty="0"/>
              <a:t>Разбирайте наглядные ситуации негуманного обращения с животными.</a:t>
            </a:r>
          </a:p>
          <a:p>
            <a:pPr lvl="0"/>
            <a:r>
              <a:rPr lang="ru-RU" dirty="0"/>
              <a:t>Старайтесь несколько раз в неделю просматривать мульт­фильмы, вызывающие эмоциональную отзывчивость ребенка на чувства героя.</a:t>
            </a:r>
          </a:p>
          <a:p>
            <a:pPr lvl="0"/>
            <a:r>
              <a:rPr lang="ru-RU" dirty="0"/>
              <a:t>Читайте сказки, беседуйте по их содержанию, просите, что­бы ребенок выражал свое отношение к персонажам сказки.</a:t>
            </a:r>
          </a:p>
          <a:p>
            <a:pPr lvl="0"/>
            <a:r>
              <a:rPr lang="ru-RU" dirty="0"/>
              <a:t>Создавайте проблемные ситуации, которые будут способ­ствовать развитию эмоциональной отзывчивости ребенка на чувства окружающих. Проявляйте сами максимум доброжела­тельности по отношению к окружающим людям, не заводите скандалы при ребенке.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358246" cy="625966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Окружайте ребенка добротой и лаской (по совету психоло­гов, за день необходимо обнять ребенка не менее 12 раз).</a:t>
            </a:r>
          </a:p>
          <a:p>
            <a:pPr lvl="0"/>
            <a:r>
              <a:rPr lang="ru-RU" dirty="0"/>
              <a:t>Рассматривайте иллюстрации с различными эмоциональ­ными состояниями людей (грустный, веселый, обиженный и т. д.). Задавайте вопросы такого характера: «Что можно из­менить, чтобы он перестал грустить, обижаться, плакать? Тебе нравится, когда люди веселые? Как ты думаешь, почему они веселые?»</a:t>
            </a:r>
          </a:p>
          <a:p>
            <a:pPr lvl="0"/>
            <a:r>
              <a:rPr lang="ru-RU" dirty="0"/>
              <a:t>Показывайте детям практическим примером, что пожилым людям, детям, необходимо помогать (перевести через дорогу, подать руку при выходе из автобуса и т. д.).</a:t>
            </a:r>
          </a:p>
          <a:p>
            <a:pPr lvl="0"/>
            <a:r>
              <a:rPr lang="ru-RU" dirty="0"/>
              <a:t>Каждый день говорите о своих чувствах к ребенку, выражайте их: «Солнышко мое, просыпайся, я так по тебе соскучилась, радость моя, мне без тебя скучно».</a:t>
            </a:r>
          </a:p>
          <a:p>
            <a:pPr lvl="0"/>
            <a:r>
              <a:rPr lang="ru-RU" dirty="0"/>
              <a:t>Играйте в словесные игры «Хорошо – плохо», задавая вопросы по ходу ситуации. Таким образом в игровой форме вы формируете отношение ребенка к окружающим.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-142900"/>
            <a:ext cx="8643998" cy="1143000"/>
          </a:xfrm>
        </p:spPr>
        <p:txBody>
          <a:bodyPr>
            <a:normAutofit/>
          </a:bodyPr>
          <a:lstStyle/>
          <a:p>
            <a:r>
              <a:rPr lang="ru-RU" b="1" dirty="0"/>
              <a:t> Как вы думаете, какие привычки культурного поведения имеет Ваш ребёнок?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8429684" cy="547384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Умение считаться в игре с желаниями и намерениями других детей, играть вместе общими игрушками, уступать.</a:t>
            </a:r>
          </a:p>
          <a:p>
            <a:pPr lvl="0"/>
            <a:r>
              <a:rPr lang="ru-RU" dirty="0"/>
              <a:t>С ранних лет воспитывайте у детей любовь и привычку к труду. Следует считать важнейшим правилом воспитания: «Не делай за ребенка того, что он может сделать сам».</a:t>
            </a:r>
          </a:p>
          <a:p>
            <a:r>
              <a:rPr lang="ru-RU" dirty="0"/>
              <a:t>Делая что-либо за ребенка, взрослые думают, что они помогают ребенку. А на самом деле они лишь мешают выработки у него полезных навыков, лишают его самостоятельности и той радости, которую доставляют детям проявления самостоятельности.</a:t>
            </a:r>
          </a:p>
          <a:p>
            <a:pPr lvl="0"/>
            <a:r>
              <a:rPr lang="ru-RU" dirty="0"/>
              <a:t>Соблюдение правил культурного поведения в автобусе, в общественных местах.</a:t>
            </a:r>
          </a:p>
          <a:p>
            <a:pPr lvl="0"/>
            <a:r>
              <a:rPr lang="ru-RU" dirty="0"/>
              <a:t>У детей должна быть воспитана привычка всегда говорить правду.</a:t>
            </a:r>
          </a:p>
          <a:p>
            <a:pPr lvl="0"/>
            <a:r>
              <a:rPr lang="ru-RU" dirty="0"/>
              <a:t>Важной задачей, приобретающей на этой возрастной ступени особое значение, является формирование взаимоотношений с взрослыми и сверстниками: вежливое внимательное отношение к взрослым, умение дружно играть с детьми, защищать слабого, обиженного.</a:t>
            </a:r>
          </a:p>
          <a:p>
            <a:pPr lvl="0"/>
            <a:r>
              <a:rPr lang="ru-RU" dirty="0"/>
              <a:t>Необходимо научить детей поддерживать порядок в комнате. В игровом уголке. Ребенок должен усвоить правило: «Каждой вещи – своё место».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285860"/>
            <a:ext cx="7467600" cy="2297106"/>
          </a:xfrm>
        </p:spPr>
        <p:txBody>
          <a:bodyPr>
            <a:normAutofit/>
          </a:bodyPr>
          <a:lstStyle/>
          <a:p>
            <a:r>
              <a:rPr lang="ru-RU" sz="3200" b="1" dirty="0"/>
              <a:t>С чего нужно начинать воспитание культуры у ребенка?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-24"/>
            <a:ext cx="8572560" cy="796908"/>
          </a:xfrm>
        </p:spPr>
        <p:txBody>
          <a:bodyPr>
            <a:noAutofit/>
          </a:bodyPr>
          <a:lstStyle/>
          <a:p>
            <a:r>
              <a:rPr lang="ru-RU" sz="2400" b="1" dirty="0"/>
              <a:t>Что, по-вашему, является главным в воспитании навыков культурного поведения и хороших манер?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06" y="955552"/>
            <a:ext cx="8858312" cy="568815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/>
              <a:t>Прививать детям навыки культурного поведения и хороших манер можно посредством таких методов как:</a:t>
            </a:r>
          </a:p>
          <a:p>
            <a:r>
              <a:rPr lang="ru-RU" dirty="0"/>
              <a:t>Чтение книг с ярким примером хороших манер</a:t>
            </a:r>
          </a:p>
          <a:p>
            <a:r>
              <a:rPr lang="ru-RU" dirty="0"/>
              <a:t>Общение с авторитетными для ребенка людьми</a:t>
            </a:r>
          </a:p>
          <a:p>
            <a:r>
              <a:rPr lang="ru-RU" dirty="0"/>
              <a:t>Постоянство и настойчивость в обучении</a:t>
            </a:r>
          </a:p>
          <a:p>
            <a:r>
              <a:rPr lang="ru-RU" dirty="0"/>
              <a:t>Хорошее уважительное отношение друг к другу в семье</a:t>
            </a:r>
          </a:p>
          <a:p>
            <a:r>
              <a:rPr lang="ru-RU" dirty="0"/>
              <a:t>Круг общения</a:t>
            </a:r>
          </a:p>
          <a:p>
            <a:pPr>
              <a:buNone/>
            </a:pPr>
            <a:r>
              <a:rPr lang="ru-RU" dirty="0"/>
              <a:t>Все эти методы, несомненно, имеют положительные результаты. В детском саду мы так же используем и следующее:</a:t>
            </a:r>
          </a:p>
          <a:p>
            <a:pPr>
              <a:buNone/>
            </a:pPr>
            <a:r>
              <a:rPr lang="ru-RU" dirty="0"/>
              <a:t>Игры-инсценировки, инсценировки с последующим разбором</a:t>
            </a:r>
          </a:p>
          <a:p>
            <a:pPr>
              <a:buNone/>
            </a:pPr>
            <a:r>
              <a:rPr lang="ru-RU" dirty="0"/>
              <a:t>Решение проблемных ситуаций</a:t>
            </a:r>
          </a:p>
          <a:p>
            <a:pPr>
              <a:buNone/>
            </a:pPr>
            <a:r>
              <a:rPr lang="ru-RU" dirty="0"/>
              <a:t>Пословицы и поговорки о добрых отношениях между людьми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3225800"/>
          </a:xfrm>
        </p:spPr>
        <p:txBody>
          <a:bodyPr>
            <a:normAutofit/>
          </a:bodyPr>
          <a:lstStyle/>
          <a:p>
            <a:pPr lvl="0"/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500430" y="3286124"/>
            <a:ext cx="2214578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857224" y="857232"/>
            <a:ext cx="2286016" cy="2214578"/>
          </a:xfrm>
          <a:prstGeom prst="ellipse">
            <a:avLst/>
          </a:prstGeom>
          <a:solidFill>
            <a:srgbClr val="FF66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143636" y="928670"/>
            <a:ext cx="2214578" cy="214314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00034" y="3214686"/>
            <a:ext cx="3108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Если выполняет правило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488" y="5429264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Если не всегда выполняет правило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43570" y="3143248"/>
            <a:ext cx="3108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Если не выполняет совсем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276</TotalTime>
  <Words>596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Эркер</vt:lpstr>
      <vt:lpstr>Тема собрания:  «Воспитание культуры поведения у дошкольников»</vt:lpstr>
      <vt:lpstr>Развитие эмоциональной отзывчивости</vt:lpstr>
      <vt:lpstr>Презентация PowerPoint</vt:lpstr>
      <vt:lpstr> Как вы думаете, какие привычки культурного поведения имеет Ваш ребёнок?</vt:lpstr>
      <vt:lpstr>С чего нужно начинать воспитание культуры у ребенка?</vt:lpstr>
      <vt:lpstr>Что, по-вашему, является главным в воспитании навыков культурного поведения и хороших манер?</vt:lpstr>
      <vt:lpstr> 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Анастасия</cp:lastModifiedBy>
  <cp:revision>19</cp:revision>
  <dcterms:created xsi:type="dcterms:W3CDTF">2017-03-01T05:11:52Z</dcterms:created>
  <dcterms:modified xsi:type="dcterms:W3CDTF">2021-11-21T16:50:47Z</dcterms:modified>
</cp:coreProperties>
</file>