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3" r:id="rId4"/>
    <p:sldId id="261" r:id="rId5"/>
    <p:sldId id="300" r:id="rId6"/>
    <p:sldId id="296" r:id="rId7"/>
    <p:sldId id="297" r:id="rId8"/>
    <p:sldId id="301" r:id="rId9"/>
    <p:sldId id="302" r:id="rId10"/>
    <p:sldId id="303" r:id="rId11"/>
    <p:sldId id="265" r:id="rId12"/>
    <p:sldId id="304" r:id="rId13"/>
    <p:sldId id="305" r:id="rId14"/>
    <p:sldId id="269" r:id="rId15"/>
    <p:sldId id="270" r:id="rId16"/>
    <p:sldId id="271" r:id="rId17"/>
    <p:sldId id="273" r:id="rId18"/>
    <p:sldId id="274" r:id="rId19"/>
    <p:sldId id="275" r:id="rId20"/>
    <p:sldId id="288" r:id="rId21"/>
    <p:sldId id="290" r:id="rId22"/>
    <p:sldId id="292" r:id="rId23"/>
    <p:sldId id="294" r:id="rId24"/>
    <p:sldId id="306" r:id="rId25"/>
    <p:sldId id="307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>
      <p:cViewPr varScale="1">
        <p:scale>
          <a:sx n="37" d="100"/>
          <a:sy n="37" d="100"/>
        </p:scale>
        <p:origin x="157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AE1CB2-7005-441B-9249-8B9B042B3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4A127-7580-4742-B98B-D3DA91215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C0EF6-11DC-4EEF-9037-61B401E22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9FF2-DB04-4DF6-AE5E-7483FD5E4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8D76-E0A4-48E2-AAFD-D91CFB9BE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B6511-503F-436D-A595-9AF73E314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C4B2C-BD8F-4198-AD03-10C6B04CA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684-C6E9-404F-A88A-FCAE6240C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923E-546F-425C-A515-E4BD95452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32349-3E40-4185-81C9-3BF063AEC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7B1C-6F41-4924-A5B2-66E5DE622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7B8FB-D19F-4FDC-8C98-33272CE47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D93B-7A0F-4A60-829E-93D094EF8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BBAF8-6487-4F15-8F02-121F5E17E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D37EB16-CC23-4A40-A304-C1E34C3C9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96752"/>
            <a:ext cx="6984776" cy="504056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7030A0"/>
                </a:solidFill>
              </a:rPr>
              <a:t>Муниципальное  бюджетное дошкольное образовательное учреждение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«Детский сад №37 «Веснянка»</a:t>
            </a:r>
            <a:br>
              <a:rPr lang="ru-RU" sz="2000" b="1" dirty="0">
                <a:solidFill>
                  <a:srgbClr val="7030A0"/>
                </a:solidFill>
              </a:rPr>
            </a:br>
            <a:br>
              <a:rPr lang="ru-RU" sz="2000" b="1" dirty="0">
                <a:solidFill>
                  <a:srgbClr val="7030A0"/>
                </a:solidFill>
              </a:rPr>
            </a:b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6000" b="1" dirty="0">
                <a:solidFill>
                  <a:srgbClr val="00B050"/>
                </a:solidFill>
              </a:rPr>
              <a:t>«Домашняя игротека»-</a:t>
            </a:r>
            <a:br>
              <a:rPr lang="ru-RU" sz="8800" b="1" dirty="0">
                <a:solidFill>
                  <a:srgbClr val="00B050"/>
                </a:solidFill>
              </a:rPr>
            </a:br>
            <a:r>
              <a:rPr lang="ru-RU" sz="2800" b="1" i="1" dirty="0">
                <a:solidFill>
                  <a:srgbClr val="00B050"/>
                </a:solidFill>
              </a:rPr>
              <a:t>игры на развитие внимания, восприятия, памяти, мышления и воображения</a:t>
            </a:r>
            <a:br>
              <a:rPr lang="ru-RU" sz="2800" b="1" i="1" dirty="0">
                <a:solidFill>
                  <a:srgbClr val="00B050"/>
                </a:solidFill>
              </a:rPr>
            </a:br>
            <a:br>
              <a:rPr lang="ru-RU" sz="2800" b="1" i="1" dirty="0">
                <a:solidFill>
                  <a:srgbClr val="00B050"/>
                </a:solidFill>
              </a:rPr>
            </a:br>
            <a:br>
              <a:rPr lang="ru-RU" sz="3600" b="1" dirty="0">
                <a:solidFill>
                  <a:srgbClr val="00B050"/>
                </a:solidFill>
              </a:rPr>
            </a:b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                                         </a:t>
            </a:r>
            <a:br>
              <a:rPr lang="ru-RU" sz="2000" b="1" dirty="0">
                <a:solidFill>
                  <a:srgbClr val="00B050"/>
                </a:solidFill>
              </a:rPr>
            </a:br>
            <a:br>
              <a:rPr lang="ru-RU" sz="3600" b="1" dirty="0">
                <a:solidFill>
                  <a:srgbClr val="00B050"/>
                </a:solidFill>
              </a:rPr>
            </a:b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Игры на развитие восприятия: </a:t>
            </a:r>
            <a:r>
              <a:rPr lang="ru-RU" sz="2400" dirty="0">
                <a:solidFill>
                  <a:srgbClr val="00B050"/>
                </a:solidFill>
              </a:rPr>
              <a:t>«Узнай и назови эмоцию»</a:t>
            </a:r>
          </a:p>
        </p:txBody>
      </p:sp>
      <p:pic>
        <p:nvPicPr>
          <p:cNvPr id="6146" name="Picture 2" descr="C:\Users\User\Desktop\Дидактич. игры\2д Восприят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88" t="14287" r="10626" b="3464"/>
          <a:stretch>
            <a:fillRect/>
          </a:stretch>
        </p:blipFill>
        <p:spPr bwMode="auto">
          <a:xfrm>
            <a:off x="323528" y="476672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>
                <a:solidFill>
                  <a:srgbClr val="00B050"/>
                </a:solidFill>
              </a:rPr>
              <a:t>Игры на развитие памяти: </a:t>
            </a:r>
            <a:r>
              <a:rPr lang="ru-RU" sz="2400">
                <a:solidFill>
                  <a:srgbClr val="00B050"/>
                </a:solidFill>
              </a:rPr>
              <a:t>«Запомни и назови»</a:t>
            </a:r>
            <a:br>
              <a:rPr lang="ru-RU" sz="2400">
                <a:solidFill>
                  <a:srgbClr val="00B050"/>
                </a:solidFill>
              </a:rPr>
            </a:br>
            <a:r>
              <a:rPr lang="ru-RU" sz="2000">
                <a:solidFill>
                  <a:srgbClr val="00B050"/>
                </a:solidFill>
              </a:rPr>
              <a:t>Запомни все предметы, все закрой листом бумаги, назови все картинки по памяти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User\Desktop\Дидактич. игры\3 Памя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92" t="26406" r="6504" b="11010"/>
          <a:stretch>
            <a:fillRect/>
          </a:stretch>
        </p:blipFill>
        <p:spPr bwMode="auto">
          <a:xfrm>
            <a:off x="683568" y="980727"/>
            <a:ext cx="7632848" cy="5877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Игры на развитие памяти</a:t>
            </a:r>
            <a:r>
              <a:rPr lang="ru-RU" sz="2400" dirty="0">
                <a:solidFill>
                  <a:srgbClr val="00B050"/>
                </a:solidFill>
              </a:rPr>
              <a:t>: «Запомни и раскрась» 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Запомни, какого цвета каждый предмет, закрой верхнюю часть страницы и раскрась картинки по памяти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User\Desktop\Дидактич. игры\3а Памя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90" t="25260" r="4155" b="11588"/>
          <a:stretch>
            <a:fillRect/>
          </a:stretch>
        </p:blipFill>
        <p:spPr bwMode="auto">
          <a:xfrm>
            <a:off x="683568" y="980728"/>
            <a:ext cx="777686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Игры на развитие памяти: </a:t>
            </a:r>
            <a:r>
              <a:rPr lang="ru-RU" sz="2400" dirty="0">
                <a:solidFill>
                  <a:srgbClr val="00B050"/>
                </a:solidFill>
              </a:rPr>
              <a:t>«Впиши недостающие цифры»</a:t>
            </a:r>
          </a:p>
        </p:txBody>
      </p:sp>
      <p:pic>
        <p:nvPicPr>
          <p:cNvPr id="10242" name="Picture 2" descr="C:\Users\User\Desktop\Дидактич. игры\3в памя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967" t="17801" r="6454" b="19657"/>
          <a:stretch>
            <a:fillRect/>
          </a:stretch>
        </p:blipFill>
        <p:spPr bwMode="auto">
          <a:xfrm>
            <a:off x="971600" y="548680"/>
            <a:ext cx="7416824" cy="6218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52520" cy="6206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Игры на развитие мышления:</a:t>
            </a:r>
            <a:r>
              <a:rPr lang="ru-RU" sz="2400" dirty="0">
                <a:solidFill>
                  <a:srgbClr val="00B050"/>
                </a:solidFill>
              </a:rPr>
              <a:t> «Подбери и раскрась»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Раскрась одним цветом коврик и подходящий к нему элемент, объясни.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sz="2800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Users\User\Desktop\Дидактич. игры\4 Мышление.jpg"/>
          <p:cNvPicPr>
            <a:picLocks noChangeAspect="1" noChangeArrowheads="1"/>
          </p:cNvPicPr>
          <p:nvPr/>
        </p:nvPicPr>
        <p:blipFill>
          <a:blip r:embed="rId2" cstate="print"/>
          <a:srcRect l="11062" t="25987" r="5185" b="16132"/>
          <a:stretch>
            <a:fillRect/>
          </a:stretch>
        </p:blipFill>
        <p:spPr bwMode="auto">
          <a:xfrm>
            <a:off x="755576" y="692696"/>
            <a:ext cx="7704856" cy="6063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Игры на развитие мышления: </a:t>
            </a:r>
            <a:r>
              <a:rPr lang="ru-RU" sz="2400" dirty="0">
                <a:solidFill>
                  <a:srgbClr val="00B050"/>
                </a:solidFill>
              </a:rPr>
              <a:t>«Назови каждую группу предметов одним словом»</a:t>
            </a:r>
          </a:p>
        </p:txBody>
      </p:sp>
      <p:pic>
        <p:nvPicPr>
          <p:cNvPr id="20483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584" y="692696"/>
            <a:ext cx="7704856" cy="6048672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Игры на развитие мышления: </a:t>
            </a:r>
            <a:r>
              <a:rPr lang="ru-RU" sz="2400" dirty="0">
                <a:solidFill>
                  <a:srgbClr val="00B050"/>
                </a:solidFill>
              </a:rPr>
              <a:t>«Волшебные кнопки»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Users\User\Desktop\Дидактич. игры\4а Мышл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14" t="45124" r="18434" b="20964"/>
          <a:stretch>
            <a:fillRect/>
          </a:stretch>
        </p:blipFill>
        <p:spPr bwMode="auto">
          <a:xfrm>
            <a:off x="539552" y="548680"/>
            <a:ext cx="806489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Игры на развитие мышления:</a:t>
            </a:r>
            <a:r>
              <a:rPr lang="ru-RU" sz="2400" dirty="0">
                <a:solidFill>
                  <a:srgbClr val="00B050"/>
                </a:solidFill>
              </a:rPr>
              <a:t> «Какая салфетка получится?»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600" y="692696"/>
            <a:ext cx="7200800" cy="60498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Игры на развитие мышления: </a:t>
            </a:r>
            <a:r>
              <a:rPr lang="ru-RU" sz="2400" dirty="0">
                <a:solidFill>
                  <a:srgbClr val="00B050"/>
                </a:solidFill>
              </a:rPr>
              <a:t>«Разгадай секрет»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Попробуй разгадать секреты всех рядов, столбцов и диагоналей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 t="2336" b="4228"/>
          <a:stretch>
            <a:fillRect/>
          </a:stretch>
        </p:blipFill>
        <p:spPr>
          <a:xfrm>
            <a:off x="1331640" y="764705"/>
            <a:ext cx="6840760" cy="5956532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Игры на развитие мышления: </a:t>
            </a:r>
            <a:r>
              <a:rPr lang="ru-RU" sz="2400" dirty="0">
                <a:solidFill>
                  <a:srgbClr val="00B050"/>
                </a:solidFill>
              </a:rPr>
              <a:t>«Найди нужную тень»</a:t>
            </a: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 l="2479" r="3306"/>
          <a:stretch>
            <a:fillRect/>
          </a:stretch>
        </p:blipFill>
        <p:spPr>
          <a:xfrm>
            <a:off x="251520" y="404664"/>
            <a:ext cx="8640960" cy="634853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Игры на развитие внимания: </a:t>
            </a:r>
            <a:r>
              <a:rPr lang="ru-RU" sz="2400" dirty="0">
                <a:solidFill>
                  <a:srgbClr val="00B050"/>
                </a:solidFill>
              </a:rPr>
              <a:t>«Что здесь нарисовано?» 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Сосчитай и назови все предметы на рисунке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836712"/>
            <a:ext cx="8785911" cy="5904656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Игры на развитие воображения: </a:t>
            </a:r>
            <a:r>
              <a:rPr lang="ru-RU" sz="2400" dirty="0">
                <a:solidFill>
                  <a:srgbClr val="00B050"/>
                </a:solidFill>
              </a:rPr>
              <a:t>«Дорисуй картинку, начатую художником»</a:t>
            </a:r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 l="9091" t="4395" b="6164"/>
          <a:stretch>
            <a:fillRect/>
          </a:stretch>
        </p:blipFill>
        <p:spPr>
          <a:xfrm>
            <a:off x="755576" y="764704"/>
            <a:ext cx="7344816" cy="5998836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Игры на развитие воображения: «</a:t>
            </a:r>
            <a:r>
              <a:rPr lang="ru-RU" sz="2400" dirty="0">
                <a:solidFill>
                  <a:srgbClr val="00B050"/>
                </a:solidFill>
              </a:rPr>
              <a:t>На что похожи эти облака?»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 t="3562" b="3835"/>
          <a:stretch>
            <a:fillRect/>
          </a:stretch>
        </p:blipFill>
        <p:spPr>
          <a:xfrm>
            <a:off x="611560" y="692696"/>
            <a:ext cx="7920879" cy="5976664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Игры на развитие воображения: </a:t>
            </a:r>
            <a:r>
              <a:rPr lang="ru-RU" sz="2400" dirty="0">
                <a:solidFill>
                  <a:srgbClr val="00B050"/>
                </a:solidFill>
              </a:rPr>
              <a:t>«Дорисуй»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3314" name="Picture 2" descr="C:\Users\User\Desktop\Дидактич. игры\5а Вообра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 eaLnBrk="1" hangingPunct="1">
              <a:defRPr/>
            </a:pPr>
            <a:br>
              <a:rPr lang="ru-RU" sz="2400" dirty="0">
                <a:solidFill>
                  <a:srgbClr val="FF990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>Игры на развитие воображения: </a:t>
            </a:r>
            <a:r>
              <a:rPr lang="ru-RU" sz="2400" dirty="0">
                <a:solidFill>
                  <a:srgbClr val="00B050"/>
                </a:solidFill>
              </a:rPr>
              <a:t>«На что похоже?»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Подумай и скажи, на что похожи эти фигуры.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br>
              <a:rPr lang="ru-RU" sz="2400" b="1" dirty="0">
                <a:solidFill>
                  <a:srgbClr val="FF9900"/>
                </a:solidFill>
              </a:rPr>
            </a:br>
            <a:endParaRPr lang="ru-RU" sz="2400" b="1" dirty="0">
              <a:solidFill>
                <a:srgbClr val="FF9900"/>
              </a:solidFill>
            </a:endParaRPr>
          </a:p>
        </p:txBody>
      </p:sp>
      <p:pic>
        <p:nvPicPr>
          <p:cNvPr id="14338" name="Picture 2" descr="C:\Users\User\Desktop\Дидактич. игры\5б Вообра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71" t="14000" r="2930" b="19214"/>
          <a:stretch>
            <a:fillRect/>
          </a:stretch>
        </p:blipFill>
        <p:spPr bwMode="auto">
          <a:xfrm>
            <a:off x="611560" y="764704"/>
            <a:ext cx="792088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Игры на развитие воображения: </a:t>
            </a:r>
            <a:r>
              <a:rPr lang="ru-RU" sz="2400" dirty="0">
                <a:solidFill>
                  <a:srgbClr val="00B050"/>
                </a:solidFill>
              </a:rPr>
              <a:t>«Придумай сказку»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5362" name="Picture 2" descr="C:\Users\User\Desktop\Дидактич. игры\5 Вообра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037" r="4695" b="13964"/>
          <a:stretch>
            <a:fillRect/>
          </a:stretch>
        </p:blipFill>
        <p:spPr bwMode="auto">
          <a:xfrm>
            <a:off x="683568" y="404664"/>
            <a:ext cx="770485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4217020"/>
          </a:xfrm>
        </p:spPr>
        <p:txBody>
          <a:bodyPr/>
          <a:lstStyle/>
          <a:p>
            <a:pPr algn="ctr"/>
            <a:br>
              <a:rPr lang="ru-RU" sz="4800" b="1" dirty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69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Игры на развитие внимания: </a:t>
            </a:r>
            <a:r>
              <a:rPr lang="ru-RU" sz="2400" dirty="0">
                <a:solidFill>
                  <a:srgbClr val="00B050"/>
                </a:solidFill>
              </a:rPr>
              <a:t>«Найди два одинаковых предмета»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 t="6667"/>
          <a:stretch>
            <a:fillRect/>
          </a:stretch>
        </p:blipFill>
        <p:spPr>
          <a:xfrm>
            <a:off x="179512" y="764704"/>
            <a:ext cx="8784976" cy="5832648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Игры на развитие внимания: </a:t>
            </a:r>
            <a:r>
              <a:rPr lang="ru-RU" sz="2400" dirty="0">
                <a:solidFill>
                  <a:srgbClr val="00B050"/>
                </a:solidFill>
              </a:rPr>
              <a:t>«Пройди по дорожке»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620688"/>
            <a:ext cx="8724831" cy="5976664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Игры на развитие внимания: </a:t>
            </a:r>
            <a:r>
              <a:rPr lang="ru-RU" sz="2400" dirty="0">
                <a:solidFill>
                  <a:srgbClr val="00B050"/>
                </a:solidFill>
              </a:rPr>
              <a:t>«Расставь знаки в фигурах по образцу»</a:t>
            </a:r>
          </a:p>
        </p:txBody>
      </p:sp>
      <p:pic>
        <p:nvPicPr>
          <p:cNvPr id="1026" name="Picture 2" descr="C:\Users\User\Desktop\Дидактич. игры\1 Вним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58" t="23037" r="12445" b="13964"/>
          <a:stretch>
            <a:fillRect/>
          </a:stretch>
        </p:blipFill>
        <p:spPr bwMode="auto">
          <a:xfrm>
            <a:off x="1331640" y="908720"/>
            <a:ext cx="6388710" cy="5865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Игры на развитие восприятия: </a:t>
            </a:r>
            <a:r>
              <a:rPr lang="ru-RU" sz="2400" dirty="0">
                <a:solidFill>
                  <a:srgbClr val="00B050"/>
                </a:solidFill>
              </a:rPr>
              <a:t>«Назови предмет по контуру»</a:t>
            </a:r>
          </a:p>
        </p:txBody>
      </p:sp>
      <p:pic>
        <p:nvPicPr>
          <p:cNvPr id="2050" name="Picture 2" descr="C:\Users\User\Desktop\Дидактич. игры\2 Восприят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787" r="14563"/>
          <a:stretch>
            <a:fillRect/>
          </a:stretch>
        </p:blipFill>
        <p:spPr bwMode="auto">
          <a:xfrm>
            <a:off x="395536" y="836712"/>
            <a:ext cx="841528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52520" cy="54868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Игры на развитие восприятия: </a:t>
            </a:r>
            <a:r>
              <a:rPr lang="ru-RU" sz="2400" dirty="0">
                <a:solidFill>
                  <a:srgbClr val="00B050"/>
                </a:solidFill>
              </a:rPr>
              <a:t>«Назови, что перечеркнуто»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User\Desktop\Дидактич. игры\2а Восприят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25" t="31500" r="14689"/>
          <a:stretch>
            <a:fillRect/>
          </a:stretch>
        </p:blipFill>
        <p:spPr bwMode="auto">
          <a:xfrm>
            <a:off x="251520" y="836712"/>
            <a:ext cx="871296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Игры на развитие восприятия: </a:t>
            </a:r>
            <a:r>
              <a:rPr lang="ru-RU" sz="2400" dirty="0">
                <a:solidFill>
                  <a:srgbClr val="00B050"/>
                </a:solidFill>
              </a:rPr>
              <a:t>«Чей контур?»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User\Desktop\Дидактич. игры\2б Воспр. Чей контур (Что это за предмет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1296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Игры на развитие восприятия: </a:t>
            </a:r>
            <a:r>
              <a:rPr lang="ru-RU" sz="2400" dirty="0">
                <a:solidFill>
                  <a:srgbClr val="00B050"/>
                </a:solidFill>
              </a:rPr>
              <a:t>«Нарисуй по образцу»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User\Desktop\Дидактич. игры\2в Восприятие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596" t="10787" r="13596" b="1714"/>
          <a:stretch>
            <a:fillRect/>
          </a:stretch>
        </p:blipFill>
        <p:spPr bwMode="auto">
          <a:xfrm>
            <a:off x="179512" y="476672"/>
            <a:ext cx="878497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359</Words>
  <Application>Microsoft Office PowerPoint</Application>
  <PresentationFormat>Экран (4:3)</PresentationFormat>
  <Paragraphs>25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Tahoma</vt:lpstr>
      <vt:lpstr>Wingdings</vt:lpstr>
      <vt:lpstr>Океан</vt:lpstr>
      <vt:lpstr>Муниципальное  бюджетное дошкольное образовательное учреждение «Детский сад №37 «Веснянка»   «Домашняя игротека»- игры на развитие внимания, восприятия, памяти, мышления и воображения                                               </vt:lpstr>
      <vt:lpstr>Игры на развитие внимания: «Что здесь нарисовано?»  Сосчитай и назови все предметы на рисунке</vt:lpstr>
      <vt:lpstr>Игры на развитие внимания: «Найди два одинаковых предмета»</vt:lpstr>
      <vt:lpstr>Игры на развитие внимания: «Пройди по дорожке»</vt:lpstr>
      <vt:lpstr>Игры на развитие внимания: «Расставь знаки в фигурах по образцу»</vt:lpstr>
      <vt:lpstr>Игры на развитие восприятия: «Назови предмет по контуру»</vt:lpstr>
      <vt:lpstr>Игры на развитие восприятия: «Назови, что перечеркнуто»</vt:lpstr>
      <vt:lpstr>Игры на развитие восприятия: «Чей контур?»</vt:lpstr>
      <vt:lpstr>Игры на развитие восприятия: «Нарисуй по образцу»</vt:lpstr>
      <vt:lpstr>Игры на развитие восприятия: «Узнай и назови эмоцию»</vt:lpstr>
      <vt:lpstr>Игры на развитие памяти: «Запомни и назови» Запомни все предметы, все закрой листом бумаги, назови все картинки по памяти</vt:lpstr>
      <vt:lpstr>Игры на развитие памяти: «Запомни и раскрась»  Запомни, какого цвета каждый предмет, закрой верхнюю часть страницы и раскрась картинки по памяти</vt:lpstr>
      <vt:lpstr>Игры на развитие памяти: «Впиши недостающие цифры»</vt:lpstr>
      <vt:lpstr>Игры на развитие мышления: «Подбери и раскрась» Раскрась одним цветом коврик и подходящий к нему элемент, объясни.</vt:lpstr>
      <vt:lpstr>Игры на развитие мышления: «Назови каждую группу предметов одним словом»</vt:lpstr>
      <vt:lpstr>Игры на развитие мышления: «Волшебные кнопки»</vt:lpstr>
      <vt:lpstr>Игры на развитие мышления: «Какая салфетка получится?»</vt:lpstr>
      <vt:lpstr>Игры на развитие мышления: «Разгадай секрет» Попробуй разгадать секреты всех рядов, столбцов и диагоналей</vt:lpstr>
      <vt:lpstr>Игры на развитие мышления: «Найди нужную тень»</vt:lpstr>
      <vt:lpstr>Игры на развитие воображения: «Дорисуй картинку, начатую художником»</vt:lpstr>
      <vt:lpstr>Игры на развитие воображения: «На что похожи эти облака?»</vt:lpstr>
      <vt:lpstr>Игры на развитие воображения: «Дорисуй»</vt:lpstr>
      <vt:lpstr> Игры на развитие воображения: «На что похоже?»  Подумай и скажи, на что похожи эти фигуры.  </vt:lpstr>
      <vt:lpstr>Игры на развитие воображения: «Придумай сказку»</vt:lpstr>
      <vt:lpstr> Спасибо за внимание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ИГРЫ И ЗАНЯТИЯ ПРИ ПОДГОТОВКЕ ДЕТЕЙ К ШКОЛЕ</dc:title>
  <dc:creator>777</dc:creator>
  <cp:lastModifiedBy>Анастасия</cp:lastModifiedBy>
  <cp:revision>117</cp:revision>
  <dcterms:created xsi:type="dcterms:W3CDTF">2010-02-19T05:53:12Z</dcterms:created>
  <dcterms:modified xsi:type="dcterms:W3CDTF">2021-11-22T03:23:23Z</dcterms:modified>
</cp:coreProperties>
</file>